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E6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2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A1C-CEC1-4C0E-9723-F33BCA9B70B4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964-BE2F-4DB6-A99C-47EFDD477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8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A1C-CEC1-4C0E-9723-F33BCA9B70B4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964-BE2F-4DB6-A99C-47EFDD477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04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A1C-CEC1-4C0E-9723-F33BCA9B70B4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964-BE2F-4DB6-A99C-47EFDD477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53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A1C-CEC1-4C0E-9723-F33BCA9B70B4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964-BE2F-4DB6-A99C-47EFDD477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29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A1C-CEC1-4C0E-9723-F33BCA9B70B4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964-BE2F-4DB6-A99C-47EFDD477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07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A1C-CEC1-4C0E-9723-F33BCA9B70B4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964-BE2F-4DB6-A99C-47EFDD477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32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A1C-CEC1-4C0E-9723-F33BCA9B70B4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964-BE2F-4DB6-A99C-47EFDD477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17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A1C-CEC1-4C0E-9723-F33BCA9B70B4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964-BE2F-4DB6-A99C-47EFDD477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23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A1C-CEC1-4C0E-9723-F33BCA9B70B4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964-BE2F-4DB6-A99C-47EFDD477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30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A1C-CEC1-4C0E-9723-F33BCA9B70B4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964-BE2F-4DB6-A99C-47EFDD477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66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A1C-CEC1-4C0E-9723-F33BCA9B70B4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964-BE2F-4DB6-A99C-47EFDD477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30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F4A1C-CEC1-4C0E-9723-F33BCA9B70B4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E5964-BE2F-4DB6-A99C-47EFDD477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6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2"/>
          <a:srcRect l="23395" t="8408" r="21260"/>
          <a:stretch/>
        </p:blipFill>
        <p:spPr>
          <a:xfrm>
            <a:off x="1413098" y="2446532"/>
            <a:ext cx="3972093" cy="3695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8" name="Rectangle 87"/>
          <p:cNvSpPr/>
          <p:nvPr/>
        </p:nvSpPr>
        <p:spPr>
          <a:xfrm>
            <a:off x="3936852" y="4540140"/>
            <a:ext cx="538452" cy="43854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Connecteur droit avec flèche 88"/>
          <p:cNvCxnSpPr/>
          <p:nvPr/>
        </p:nvCxnSpPr>
        <p:spPr>
          <a:xfrm>
            <a:off x="3839030" y="4732492"/>
            <a:ext cx="19800" cy="252000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e 89"/>
          <p:cNvGrpSpPr/>
          <p:nvPr/>
        </p:nvGrpSpPr>
        <p:grpSpPr>
          <a:xfrm>
            <a:off x="3911232" y="6469120"/>
            <a:ext cx="567213" cy="567922"/>
            <a:chOff x="5747160" y="2780118"/>
            <a:chExt cx="567213" cy="567922"/>
          </a:xfrm>
        </p:grpSpPr>
        <p:sp>
          <p:nvSpPr>
            <p:cNvPr id="91" name="Forme libre 90"/>
            <p:cNvSpPr/>
            <p:nvPr/>
          </p:nvSpPr>
          <p:spPr>
            <a:xfrm>
              <a:off x="5774531" y="2790826"/>
              <a:ext cx="442912" cy="457200"/>
            </a:xfrm>
            <a:custGeom>
              <a:avLst/>
              <a:gdLst>
                <a:gd name="connsiteX0" fmla="*/ 0 w 442912"/>
                <a:gd name="connsiteY0" fmla="*/ 0 h 464344"/>
                <a:gd name="connsiteX1" fmla="*/ 7144 w 442912"/>
                <a:gd name="connsiteY1" fmla="*/ 435769 h 464344"/>
                <a:gd name="connsiteX2" fmla="*/ 33337 w 442912"/>
                <a:gd name="connsiteY2" fmla="*/ 464344 h 464344"/>
                <a:gd name="connsiteX3" fmla="*/ 409575 w 442912"/>
                <a:gd name="connsiteY3" fmla="*/ 459581 h 464344"/>
                <a:gd name="connsiteX4" fmla="*/ 431006 w 442912"/>
                <a:gd name="connsiteY4" fmla="*/ 440531 h 464344"/>
                <a:gd name="connsiteX5" fmla="*/ 442912 w 442912"/>
                <a:gd name="connsiteY5" fmla="*/ 7144 h 464344"/>
                <a:gd name="connsiteX6" fmla="*/ 0 w 442912"/>
                <a:gd name="connsiteY6" fmla="*/ 0 h 464344"/>
                <a:gd name="connsiteX0" fmla="*/ 0 w 442912"/>
                <a:gd name="connsiteY0" fmla="*/ 2381 h 457200"/>
                <a:gd name="connsiteX1" fmla="*/ 7144 w 442912"/>
                <a:gd name="connsiteY1" fmla="*/ 428625 h 457200"/>
                <a:gd name="connsiteX2" fmla="*/ 33337 w 442912"/>
                <a:gd name="connsiteY2" fmla="*/ 457200 h 457200"/>
                <a:gd name="connsiteX3" fmla="*/ 409575 w 442912"/>
                <a:gd name="connsiteY3" fmla="*/ 452437 h 457200"/>
                <a:gd name="connsiteX4" fmla="*/ 431006 w 442912"/>
                <a:gd name="connsiteY4" fmla="*/ 433387 h 457200"/>
                <a:gd name="connsiteX5" fmla="*/ 442912 w 442912"/>
                <a:gd name="connsiteY5" fmla="*/ 0 h 457200"/>
                <a:gd name="connsiteX6" fmla="*/ 0 w 442912"/>
                <a:gd name="connsiteY6" fmla="*/ 2381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912" h="457200">
                  <a:moveTo>
                    <a:pt x="0" y="2381"/>
                  </a:moveTo>
                  <a:lnTo>
                    <a:pt x="7144" y="428625"/>
                  </a:lnTo>
                  <a:lnTo>
                    <a:pt x="33337" y="457200"/>
                  </a:lnTo>
                  <a:lnTo>
                    <a:pt x="409575" y="452437"/>
                  </a:lnTo>
                  <a:lnTo>
                    <a:pt x="431006" y="433387"/>
                  </a:lnTo>
                  <a:lnTo>
                    <a:pt x="442912" y="0"/>
                  </a:lnTo>
                  <a:lnTo>
                    <a:pt x="0" y="2381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96" name="Forme libre 95"/>
            <p:cNvSpPr/>
            <p:nvPr/>
          </p:nvSpPr>
          <p:spPr>
            <a:xfrm>
              <a:off x="5878113" y="3278983"/>
              <a:ext cx="252000" cy="69057"/>
            </a:xfrm>
            <a:custGeom>
              <a:avLst/>
              <a:gdLst>
                <a:gd name="connsiteX0" fmla="*/ 0 w 264318"/>
                <a:gd name="connsiteY0" fmla="*/ 0 h 69057"/>
                <a:gd name="connsiteX1" fmla="*/ 28575 w 264318"/>
                <a:gd name="connsiteY1" fmla="*/ 69057 h 69057"/>
                <a:gd name="connsiteX2" fmla="*/ 240506 w 264318"/>
                <a:gd name="connsiteY2" fmla="*/ 66675 h 69057"/>
                <a:gd name="connsiteX3" fmla="*/ 264318 w 264318"/>
                <a:gd name="connsiteY3" fmla="*/ 38100 h 69057"/>
                <a:gd name="connsiteX4" fmla="*/ 264318 w 264318"/>
                <a:gd name="connsiteY4" fmla="*/ 0 h 69057"/>
                <a:gd name="connsiteX5" fmla="*/ 0 w 264318"/>
                <a:gd name="connsiteY5" fmla="*/ 0 h 69057"/>
                <a:gd name="connsiteX0" fmla="*/ 0 w 264318"/>
                <a:gd name="connsiteY0" fmla="*/ 0 h 69057"/>
                <a:gd name="connsiteX1" fmla="*/ 30956 w 264318"/>
                <a:gd name="connsiteY1" fmla="*/ 69057 h 69057"/>
                <a:gd name="connsiteX2" fmla="*/ 240506 w 264318"/>
                <a:gd name="connsiteY2" fmla="*/ 66675 h 69057"/>
                <a:gd name="connsiteX3" fmla="*/ 264318 w 264318"/>
                <a:gd name="connsiteY3" fmla="*/ 38100 h 69057"/>
                <a:gd name="connsiteX4" fmla="*/ 264318 w 264318"/>
                <a:gd name="connsiteY4" fmla="*/ 0 h 69057"/>
                <a:gd name="connsiteX5" fmla="*/ 0 w 264318"/>
                <a:gd name="connsiteY5" fmla="*/ 0 h 69057"/>
                <a:gd name="connsiteX0" fmla="*/ 0 w 264318"/>
                <a:gd name="connsiteY0" fmla="*/ 0 h 69057"/>
                <a:gd name="connsiteX1" fmla="*/ 30956 w 264318"/>
                <a:gd name="connsiteY1" fmla="*/ 69057 h 69057"/>
                <a:gd name="connsiteX2" fmla="*/ 240506 w 264318"/>
                <a:gd name="connsiteY2" fmla="*/ 66675 h 69057"/>
                <a:gd name="connsiteX3" fmla="*/ 264318 w 264318"/>
                <a:gd name="connsiteY3" fmla="*/ 38100 h 69057"/>
                <a:gd name="connsiteX4" fmla="*/ 264318 w 264318"/>
                <a:gd name="connsiteY4" fmla="*/ 0 h 69057"/>
                <a:gd name="connsiteX5" fmla="*/ 0 w 264318"/>
                <a:gd name="connsiteY5" fmla="*/ 0 h 69057"/>
                <a:gd name="connsiteX0" fmla="*/ 0 w 264318"/>
                <a:gd name="connsiteY0" fmla="*/ 0 h 69057"/>
                <a:gd name="connsiteX1" fmla="*/ 30956 w 264318"/>
                <a:gd name="connsiteY1" fmla="*/ 69057 h 69057"/>
                <a:gd name="connsiteX2" fmla="*/ 240506 w 264318"/>
                <a:gd name="connsiteY2" fmla="*/ 66675 h 69057"/>
                <a:gd name="connsiteX3" fmla="*/ 252412 w 264318"/>
                <a:gd name="connsiteY3" fmla="*/ 30957 h 69057"/>
                <a:gd name="connsiteX4" fmla="*/ 264318 w 264318"/>
                <a:gd name="connsiteY4" fmla="*/ 0 h 69057"/>
                <a:gd name="connsiteX5" fmla="*/ 0 w 264318"/>
                <a:gd name="connsiteY5" fmla="*/ 0 h 69057"/>
                <a:gd name="connsiteX0" fmla="*/ 0 w 264318"/>
                <a:gd name="connsiteY0" fmla="*/ 0 h 69057"/>
                <a:gd name="connsiteX1" fmla="*/ 30956 w 264318"/>
                <a:gd name="connsiteY1" fmla="*/ 69057 h 69057"/>
                <a:gd name="connsiteX2" fmla="*/ 240506 w 264318"/>
                <a:gd name="connsiteY2" fmla="*/ 66675 h 69057"/>
                <a:gd name="connsiteX3" fmla="*/ 240506 w 264318"/>
                <a:gd name="connsiteY3" fmla="*/ 28575 h 69057"/>
                <a:gd name="connsiteX4" fmla="*/ 264318 w 264318"/>
                <a:gd name="connsiteY4" fmla="*/ 0 h 69057"/>
                <a:gd name="connsiteX5" fmla="*/ 0 w 264318"/>
                <a:gd name="connsiteY5" fmla="*/ 0 h 69057"/>
                <a:gd name="connsiteX0" fmla="*/ 0 w 264318"/>
                <a:gd name="connsiteY0" fmla="*/ 0 h 69057"/>
                <a:gd name="connsiteX1" fmla="*/ 30956 w 264318"/>
                <a:gd name="connsiteY1" fmla="*/ 69057 h 69057"/>
                <a:gd name="connsiteX2" fmla="*/ 240506 w 264318"/>
                <a:gd name="connsiteY2" fmla="*/ 66675 h 69057"/>
                <a:gd name="connsiteX3" fmla="*/ 247650 w 264318"/>
                <a:gd name="connsiteY3" fmla="*/ 35719 h 69057"/>
                <a:gd name="connsiteX4" fmla="*/ 264318 w 264318"/>
                <a:gd name="connsiteY4" fmla="*/ 0 h 69057"/>
                <a:gd name="connsiteX5" fmla="*/ 0 w 264318"/>
                <a:gd name="connsiteY5" fmla="*/ 0 h 6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318" h="69057">
                  <a:moveTo>
                    <a:pt x="0" y="0"/>
                  </a:moveTo>
                  <a:cubicBezTo>
                    <a:pt x="10319" y="23019"/>
                    <a:pt x="30162" y="26988"/>
                    <a:pt x="30956" y="69057"/>
                  </a:cubicBezTo>
                  <a:lnTo>
                    <a:pt x="240506" y="66675"/>
                  </a:lnTo>
                  <a:lnTo>
                    <a:pt x="247650" y="35719"/>
                  </a:lnTo>
                  <a:lnTo>
                    <a:pt x="26431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Forme libre 100"/>
            <p:cNvSpPr/>
            <p:nvPr/>
          </p:nvSpPr>
          <p:spPr>
            <a:xfrm>
              <a:off x="5873351" y="3243262"/>
              <a:ext cx="264319" cy="35719"/>
            </a:xfrm>
            <a:custGeom>
              <a:avLst/>
              <a:gdLst>
                <a:gd name="connsiteX0" fmla="*/ 0 w 264319"/>
                <a:gd name="connsiteY0" fmla="*/ 0 h 47625"/>
                <a:gd name="connsiteX1" fmla="*/ 4763 w 264319"/>
                <a:gd name="connsiteY1" fmla="*/ 45244 h 47625"/>
                <a:gd name="connsiteX2" fmla="*/ 261938 w 264319"/>
                <a:gd name="connsiteY2" fmla="*/ 47625 h 47625"/>
                <a:gd name="connsiteX3" fmla="*/ 264319 w 264319"/>
                <a:gd name="connsiteY3" fmla="*/ 14288 h 47625"/>
                <a:gd name="connsiteX4" fmla="*/ 0 w 264319"/>
                <a:gd name="connsiteY4" fmla="*/ 0 h 47625"/>
                <a:gd name="connsiteX0" fmla="*/ 0 w 264319"/>
                <a:gd name="connsiteY0" fmla="*/ 0 h 35719"/>
                <a:gd name="connsiteX1" fmla="*/ 4763 w 264319"/>
                <a:gd name="connsiteY1" fmla="*/ 33338 h 35719"/>
                <a:gd name="connsiteX2" fmla="*/ 261938 w 264319"/>
                <a:gd name="connsiteY2" fmla="*/ 35719 h 35719"/>
                <a:gd name="connsiteX3" fmla="*/ 264319 w 264319"/>
                <a:gd name="connsiteY3" fmla="*/ 2382 h 35719"/>
                <a:gd name="connsiteX4" fmla="*/ 0 w 264319"/>
                <a:gd name="connsiteY4" fmla="*/ 0 h 35719"/>
                <a:gd name="connsiteX0" fmla="*/ 0 w 264319"/>
                <a:gd name="connsiteY0" fmla="*/ 0 h 38101"/>
                <a:gd name="connsiteX1" fmla="*/ 4763 w 264319"/>
                <a:gd name="connsiteY1" fmla="*/ 38101 h 38101"/>
                <a:gd name="connsiteX2" fmla="*/ 261938 w 264319"/>
                <a:gd name="connsiteY2" fmla="*/ 35719 h 38101"/>
                <a:gd name="connsiteX3" fmla="*/ 264319 w 264319"/>
                <a:gd name="connsiteY3" fmla="*/ 2382 h 38101"/>
                <a:gd name="connsiteX4" fmla="*/ 0 w 264319"/>
                <a:gd name="connsiteY4" fmla="*/ 0 h 38101"/>
                <a:gd name="connsiteX0" fmla="*/ 0 w 264319"/>
                <a:gd name="connsiteY0" fmla="*/ 0 h 35719"/>
                <a:gd name="connsiteX1" fmla="*/ 1 w 264319"/>
                <a:gd name="connsiteY1" fmla="*/ 35719 h 35719"/>
                <a:gd name="connsiteX2" fmla="*/ 261938 w 264319"/>
                <a:gd name="connsiteY2" fmla="*/ 35719 h 35719"/>
                <a:gd name="connsiteX3" fmla="*/ 264319 w 264319"/>
                <a:gd name="connsiteY3" fmla="*/ 2382 h 35719"/>
                <a:gd name="connsiteX4" fmla="*/ 0 w 264319"/>
                <a:gd name="connsiteY4" fmla="*/ 0 h 35719"/>
                <a:gd name="connsiteX0" fmla="*/ 0 w 264319"/>
                <a:gd name="connsiteY0" fmla="*/ 0 h 35719"/>
                <a:gd name="connsiteX1" fmla="*/ 1 w 264319"/>
                <a:gd name="connsiteY1" fmla="*/ 35719 h 35719"/>
                <a:gd name="connsiteX2" fmla="*/ 261938 w 264319"/>
                <a:gd name="connsiteY2" fmla="*/ 35719 h 35719"/>
                <a:gd name="connsiteX3" fmla="*/ 264319 w 264319"/>
                <a:gd name="connsiteY3" fmla="*/ 0 h 35719"/>
                <a:gd name="connsiteX4" fmla="*/ 0 w 264319"/>
                <a:gd name="connsiteY4" fmla="*/ 0 h 3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19" h="35719">
                  <a:moveTo>
                    <a:pt x="0" y="0"/>
                  </a:moveTo>
                  <a:cubicBezTo>
                    <a:pt x="0" y="11906"/>
                    <a:pt x="1" y="23813"/>
                    <a:pt x="1" y="35719"/>
                  </a:cubicBezTo>
                  <a:lnTo>
                    <a:pt x="261938" y="35719"/>
                  </a:lnTo>
                  <a:lnTo>
                    <a:pt x="264319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789434" y="3074194"/>
              <a:ext cx="419100" cy="8334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5747160" y="2780118"/>
              <a:ext cx="5672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x20</a:t>
              </a:r>
              <a:endParaRPr lang="fr-FR" sz="1600" b="1" dirty="0"/>
            </a:p>
          </p:txBody>
        </p:sp>
      </p:grpSp>
      <p:sp>
        <p:nvSpPr>
          <p:cNvPr id="120" name="ZoneTexte 119"/>
          <p:cNvSpPr txBox="1"/>
          <p:nvPr/>
        </p:nvSpPr>
        <p:spPr>
          <a:xfrm>
            <a:off x="5142485" y="2774393"/>
            <a:ext cx="18245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Zone de prolifération</a:t>
            </a:r>
          </a:p>
          <a:p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tumorale non </a:t>
            </a:r>
          </a:p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nécrosée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96631" y="10146504"/>
            <a:ext cx="5149704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H</a:t>
            </a:r>
          </a:p>
        </p:txBody>
      </p:sp>
      <p:cxnSp>
        <p:nvCxnSpPr>
          <p:cNvPr id="123" name="Connecteur droit avec flèche 122"/>
          <p:cNvCxnSpPr/>
          <p:nvPr/>
        </p:nvCxnSpPr>
        <p:spPr>
          <a:xfrm flipH="1" flipV="1">
            <a:off x="4969374" y="8001584"/>
            <a:ext cx="930708" cy="719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/>
          <p:nvPr/>
        </p:nvCxnSpPr>
        <p:spPr>
          <a:xfrm flipH="1" flipV="1">
            <a:off x="4969374" y="8720797"/>
            <a:ext cx="930708" cy="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ZoneTexte 125"/>
          <p:cNvSpPr txBox="1"/>
          <p:nvPr/>
        </p:nvSpPr>
        <p:spPr>
          <a:xfrm>
            <a:off x="5767656" y="8428467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  <a:p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en acini</a:t>
            </a:r>
          </a:p>
        </p:txBody>
      </p:sp>
      <p:cxnSp>
        <p:nvCxnSpPr>
          <p:cNvPr id="127" name="Connecteur droit avec flèche 126"/>
          <p:cNvCxnSpPr/>
          <p:nvPr/>
        </p:nvCxnSpPr>
        <p:spPr>
          <a:xfrm flipH="1">
            <a:off x="4962485" y="3060737"/>
            <a:ext cx="252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/>
          <p:nvPr/>
        </p:nvCxnSpPr>
        <p:spPr>
          <a:xfrm flipH="1" flipV="1">
            <a:off x="3571483" y="7958696"/>
            <a:ext cx="2275701" cy="9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rme libre 24"/>
          <p:cNvSpPr/>
          <p:nvPr/>
        </p:nvSpPr>
        <p:spPr>
          <a:xfrm>
            <a:off x="-1435527" y="7671429"/>
            <a:ext cx="1073619" cy="707731"/>
          </a:xfrm>
          <a:custGeom>
            <a:avLst/>
            <a:gdLst>
              <a:gd name="connsiteX0" fmla="*/ 450629 w 1073619"/>
              <a:gd name="connsiteY0" fmla="*/ 193510 h 707731"/>
              <a:gd name="connsiteX1" fmla="*/ 176931 w 1073619"/>
              <a:gd name="connsiteY1" fmla="*/ 280596 h 707731"/>
              <a:gd name="connsiteX2" fmla="*/ 15200 w 1073619"/>
              <a:gd name="connsiteY2" fmla="*/ 442327 h 707731"/>
              <a:gd name="connsiteX3" fmla="*/ 46302 w 1073619"/>
              <a:gd name="connsiteY3" fmla="*/ 697363 h 707731"/>
              <a:gd name="connsiteX4" fmla="*/ 363543 w 1073619"/>
              <a:gd name="connsiteY4" fmla="*/ 635159 h 707731"/>
              <a:gd name="connsiteX5" fmla="*/ 662123 w 1073619"/>
              <a:gd name="connsiteY5" fmla="*/ 423666 h 707731"/>
              <a:gd name="connsiteX6" fmla="*/ 848735 w 1073619"/>
              <a:gd name="connsiteY6" fmla="*/ 268155 h 707731"/>
              <a:gd name="connsiteX7" fmla="*/ 1066449 w 1073619"/>
              <a:gd name="connsiteY7" fmla="*/ 112645 h 707731"/>
              <a:gd name="connsiteX8" fmla="*/ 991804 w 1073619"/>
              <a:gd name="connsiteY8" fmla="*/ 678 h 707731"/>
              <a:gd name="connsiteX9" fmla="*/ 705666 w 1073619"/>
              <a:gd name="connsiteY9" fmla="*/ 69102 h 707731"/>
              <a:gd name="connsiteX10" fmla="*/ 562596 w 1073619"/>
              <a:gd name="connsiteY10" fmla="*/ 137527 h 707731"/>
              <a:gd name="connsiteX11" fmla="*/ 450629 w 1073619"/>
              <a:gd name="connsiteY11" fmla="*/ 193510 h 70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3619" h="707731">
                <a:moveTo>
                  <a:pt x="450629" y="193510"/>
                </a:moveTo>
                <a:cubicBezTo>
                  <a:pt x="386352" y="217355"/>
                  <a:pt x="249502" y="239127"/>
                  <a:pt x="176931" y="280596"/>
                </a:cubicBezTo>
                <a:cubicBezTo>
                  <a:pt x="104360" y="322065"/>
                  <a:pt x="36971" y="372866"/>
                  <a:pt x="15200" y="442327"/>
                </a:cubicBezTo>
                <a:cubicBezTo>
                  <a:pt x="-6572" y="511788"/>
                  <a:pt x="-11755" y="665224"/>
                  <a:pt x="46302" y="697363"/>
                </a:cubicBezTo>
                <a:cubicBezTo>
                  <a:pt x="104359" y="729502"/>
                  <a:pt x="260906" y="680775"/>
                  <a:pt x="363543" y="635159"/>
                </a:cubicBezTo>
                <a:cubicBezTo>
                  <a:pt x="466180" y="589543"/>
                  <a:pt x="581258" y="484833"/>
                  <a:pt x="662123" y="423666"/>
                </a:cubicBezTo>
                <a:cubicBezTo>
                  <a:pt x="742988" y="362499"/>
                  <a:pt x="781347" y="319992"/>
                  <a:pt x="848735" y="268155"/>
                </a:cubicBezTo>
                <a:cubicBezTo>
                  <a:pt x="916123" y="216318"/>
                  <a:pt x="1042604" y="157224"/>
                  <a:pt x="1066449" y="112645"/>
                </a:cubicBezTo>
                <a:cubicBezTo>
                  <a:pt x="1090294" y="68065"/>
                  <a:pt x="1051934" y="7935"/>
                  <a:pt x="991804" y="678"/>
                </a:cubicBezTo>
                <a:cubicBezTo>
                  <a:pt x="931674" y="-6579"/>
                  <a:pt x="777201" y="46294"/>
                  <a:pt x="705666" y="69102"/>
                </a:cubicBezTo>
                <a:cubicBezTo>
                  <a:pt x="634131" y="91910"/>
                  <a:pt x="601992" y="115756"/>
                  <a:pt x="562596" y="137527"/>
                </a:cubicBezTo>
                <a:cubicBezTo>
                  <a:pt x="523200" y="159298"/>
                  <a:pt x="514906" y="169665"/>
                  <a:pt x="450629" y="19351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ZoneTexte 131"/>
          <p:cNvSpPr txBox="1"/>
          <p:nvPr/>
        </p:nvSpPr>
        <p:spPr>
          <a:xfrm>
            <a:off x="5767656" y="7706585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  <a:p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en travée</a:t>
            </a:r>
          </a:p>
        </p:txBody>
      </p:sp>
      <p:sp>
        <p:nvSpPr>
          <p:cNvPr id="29" name="Forme libre 28"/>
          <p:cNvSpPr/>
          <p:nvPr/>
        </p:nvSpPr>
        <p:spPr>
          <a:xfrm>
            <a:off x="-1017269" y="8720797"/>
            <a:ext cx="655361" cy="486184"/>
          </a:xfrm>
          <a:custGeom>
            <a:avLst/>
            <a:gdLst>
              <a:gd name="connsiteX0" fmla="*/ 106194 w 655361"/>
              <a:gd name="connsiteY0" fmla="*/ 75540 h 486184"/>
              <a:gd name="connsiteX1" fmla="*/ 447 w 655361"/>
              <a:gd name="connsiteY1" fmla="*/ 249712 h 486184"/>
              <a:gd name="connsiteX2" fmla="*/ 149737 w 655361"/>
              <a:gd name="connsiteY2" fmla="*/ 417663 h 486184"/>
              <a:gd name="connsiteX3" fmla="*/ 386112 w 655361"/>
              <a:gd name="connsiteY3" fmla="*/ 486087 h 486184"/>
              <a:gd name="connsiteX4" fmla="*/ 572725 w 655361"/>
              <a:gd name="connsiteY4" fmla="*/ 405222 h 486184"/>
              <a:gd name="connsiteX5" fmla="*/ 653590 w 655361"/>
              <a:gd name="connsiteY5" fmla="*/ 231051 h 486184"/>
              <a:gd name="connsiteX6" fmla="*/ 616267 w 655361"/>
              <a:gd name="connsiteY6" fmla="*/ 112863 h 486184"/>
              <a:gd name="connsiteX7" fmla="*/ 479418 w 655361"/>
              <a:gd name="connsiteY7" fmla="*/ 31998 h 486184"/>
              <a:gd name="connsiteX8" fmla="*/ 323908 w 655361"/>
              <a:gd name="connsiteY8" fmla="*/ 896 h 486184"/>
              <a:gd name="connsiteX9" fmla="*/ 180839 w 655361"/>
              <a:gd name="connsiteY9" fmla="*/ 13336 h 486184"/>
              <a:gd name="connsiteX10" fmla="*/ 106194 w 655361"/>
              <a:gd name="connsiteY10" fmla="*/ 75540 h 48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361" h="486184">
                <a:moveTo>
                  <a:pt x="106194" y="75540"/>
                </a:moveTo>
                <a:cubicBezTo>
                  <a:pt x="76129" y="114936"/>
                  <a:pt x="-6810" y="192692"/>
                  <a:pt x="447" y="249712"/>
                </a:cubicBezTo>
                <a:cubicBezTo>
                  <a:pt x="7704" y="306732"/>
                  <a:pt x="85460" y="378267"/>
                  <a:pt x="149737" y="417663"/>
                </a:cubicBezTo>
                <a:cubicBezTo>
                  <a:pt x="214014" y="457059"/>
                  <a:pt x="315614" y="488160"/>
                  <a:pt x="386112" y="486087"/>
                </a:cubicBezTo>
                <a:cubicBezTo>
                  <a:pt x="456610" y="484014"/>
                  <a:pt x="528145" y="447728"/>
                  <a:pt x="572725" y="405222"/>
                </a:cubicBezTo>
                <a:cubicBezTo>
                  <a:pt x="617305" y="362716"/>
                  <a:pt x="646333" y="279778"/>
                  <a:pt x="653590" y="231051"/>
                </a:cubicBezTo>
                <a:cubicBezTo>
                  <a:pt x="660847" y="182324"/>
                  <a:pt x="645296" y="146039"/>
                  <a:pt x="616267" y="112863"/>
                </a:cubicBezTo>
                <a:cubicBezTo>
                  <a:pt x="587238" y="79688"/>
                  <a:pt x="528144" y="50659"/>
                  <a:pt x="479418" y="31998"/>
                </a:cubicBezTo>
                <a:cubicBezTo>
                  <a:pt x="430692" y="13337"/>
                  <a:pt x="373671" y="4006"/>
                  <a:pt x="323908" y="896"/>
                </a:cubicBezTo>
                <a:cubicBezTo>
                  <a:pt x="274145" y="-2214"/>
                  <a:pt x="220235" y="2969"/>
                  <a:pt x="180839" y="13336"/>
                </a:cubicBezTo>
                <a:cubicBezTo>
                  <a:pt x="141443" y="23703"/>
                  <a:pt x="136259" y="36144"/>
                  <a:pt x="106194" y="7554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-906528" y="8023939"/>
            <a:ext cx="458575" cy="504872"/>
          </a:xfrm>
          <a:custGeom>
            <a:avLst/>
            <a:gdLst>
              <a:gd name="connsiteX0" fmla="*/ 70212 w 458575"/>
              <a:gd name="connsiteY0" fmla="*/ 87105 h 504872"/>
              <a:gd name="connsiteX1" fmla="*/ 1787 w 458575"/>
              <a:gd name="connsiteY1" fmla="*/ 279938 h 504872"/>
              <a:gd name="connsiteX2" fmla="*/ 132416 w 458575"/>
              <a:gd name="connsiteY2" fmla="*/ 472771 h 504872"/>
              <a:gd name="connsiteX3" fmla="*/ 312808 w 458575"/>
              <a:gd name="connsiteY3" fmla="*/ 491432 h 504872"/>
              <a:gd name="connsiteX4" fmla="*/ 437216 w 458575"/>
              <a:gd name="connsiteY4" fmla="*/ 335922 h 504872"/>
              <a:gd name="connsiteX5" fmla="*/ 449657 w 458575"/>
              <a:gd name="connsiteY5" fmla="*/ 192852 h 504872"/>
              <a:gd name="connsiteX6" fmla="*/ 343910 w 458575"/>
              <a:gd name="connsiteY6" fmla="*/ 80885 h 504872"/>
              <a:gd name="connsiteX7" fmla="*/ 256824 w 458575"/>
              <a:gd name="connsiteY7" fmla="*/ 19 h 504872"/>
              <a:gd name="connsiteX8" fmla="*/ 70212 w 458575"/>
              <a:gd name="connsiteY8" fmla="*/ 87105 h 50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575" h="504872">
                <a:moveTo>
                  <a:pt x="70212" y="87105"/>
                </a:moveTo>
                <a:cubicBezTo>
                  <a:pt x="27706" y="133758"/>
                  <a:pt x="-8580" y="215660"/>
                  <a:pt x="1787" y="279938"/>
                </a:cubicBezTo>
                <a:cubicBezTo>
                  <a:pt x="12154" y="344216"/>
                  <a:pt x="80579" y="437522"/>
                  <a:pt x="132416" y="472771"/>
                </a:cubicBezTo>
                <a:cubicBezTo>
                  <a:pt x="184253" y="508020"/>
                  <a:pt x="262008" y="514240"/>
                  <a:pt x="312808" y="491432"/>
                </a:cubicBezTo>
                <a:cubicBezTo>
                  <a:pt x="363608" y="468624"/>
                  <a:pt x="414408" y="385685"/>
                  <a:pt x="437216" y="335922"/>
                </a:cubicBezTo>
                <a:cubicBezTo>
                  <a:pt x="460024" y="286159"/>
                  <a:pt x="465208" y="235358"/>
                  <a:pt x="449657" y="192852"/>
                </a:cubicBezTo>
                <a:cubicBezTo>
                  <a:pt x="434106" y="150346"/>
                  <a:pt x="376049" y="113024"/>
                  <a:pt x="343910" y="80885"/>
                </a:cubicBezTo>
                <a:cubicBezTo>
                  <a:pt x="311771" y="48746"/>
                  <a:pt x="296220" y="1056"/>
                  <a:pt x="256824" y="19"/>
                </a:cubicBezTo>
                <a:cubicBezTo>
                  <a:pt x="217428" y="-1018"/>
                  <a:pt x="112718" y="40452"/>
                  <a:pt x="70212" y="87105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ZoneTexte 132"/>
          <p:cNvSpPr txBox="1"/>
          <p:nvPr/>
        </p:nvSpPr>
        <p:spPr>
          <a:xfrm>
            <a:off x="1174479" y="6129704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Biopsie du pancréas  x 0,43</a:t>
            </a:r>
          </a:p>
        </p:txBody>
      </p:sp>
      <p:sp>
        <p:nvSpPr>
          <p:cNvPr id="85" name="Rectangle à coins arrondis 84"/>
          <p:cNvSpPr/>
          <p:nvPr/>
        </p:nvSpPr>
        <p:spPr>
          <a:xfrm>
            <a:off x="97431" y="59424"/>
            <a:ext cx="1570994" cy="1896116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orme libre 85"/>
          <p:cNvSpPr/>
          <p:nvPr/>
        </p:nvSpPr>
        <p:spPr>
          <a:xfrm>
            <a:off x="174541" y="256880"/>
            <a:ext cx="1455543" cy="1028554"/>
          </a:xfrm>
          <a:custGeom>
            <a:avLst/>
            <a:gdLst>
              <a:gd name="connsiteX0" fmla="*/ 154940 w 818762"/>
              <a:gd name="connsiteY0" fmla="*/ 221957 h 578576"/>
              <a:gd name="connsiteX1" fmla="*/ 96520 w 818762"/>
              <a:gd name="connsiteY1" fmla="*/ 199097 h 578576"/>
              <a:gd name="connsiteX2" fmla="*/ 63500 w 818762"/>
              <a:gd name="connsiteY2" fmla="*/ 221957 h 578576"/>
              <a:gd name="connsiteX3" fmla="*/ 43180 w 818762"/>
              <a:gd name="connsiteY3" fmla="*/ 247357 h 578576"/>
              <a:gd name="connsiteX4" fmla="*/ 40640 w 818762"/>
              <a:gd name="connsiteY4" fmla="*/ 265137 h 578576"/>
              <a:gd name="connsiteX5" fmla="*/ 22860 w 818762"/>
              <a:gd name="connsiteY5" fmla="*/ 280377 h 578576"/>
              <a:gd name="connsiteX6" fmla="*/ 20320 w 818762"/>
              <a:gd name="connsiteY6" fmla="*/ 305777 h 578576"/>
              <a:gd name="connsiteX7" fmla="*/ 20320 w 818762"/>
              <a:gd name="connsiteY7" fmla="*/ 323557 h 578576"/>
              <a:gd name="connsiteX8" fmla="*/ 7620 w 818762"/>
              <a:gd name="connsiteY8" fmla="*/ 338797 h 578576"/>
              <a:gd name="connsiteX9" fmla="*/ 0 w 818762"/>
              <a:gd name="connsiteY9" fmla="*/ 361657 h 578576"/>
              <a:gd name="connsiteX10" fmla="*/ 7620 w 818762"/>
              <a:gd name="connsiteY10" fmla="*/ 379437 h 578576"/>
              <a:gd name="connsiteX11" fmla="*/ 17780 w 818762"/>
              <a:gd name="connsiteY11" fmla="*/ 389597 h 578576"/>
              <a:gd name="connsiteX12" fmla="*/ 10160 w 818762"/>
              <a:gd name="connsiteY12" fmla="*/ 409917 h 578576"/>
              <a:gd name="connsiteX13" fmla="*/ 12700 w 818762"/>
              <a:gd name="connsiteY13" fmla="*/ 430237 h 578576"/>
              <a:gd name="connsiteX14" fmla="*/ 25400 w 818762"/>
              <a:gd name="connsiteY14" fmla="*/ 442937 h 578576"/>
              <a:gd name="connsiteX15" fmla="*/ 25400 w 818762"/>
              <a:gd name="connsiteY15" fmla="*/ 460717 h 578576"/>
              <a:gd name="connsiteX16" fmla="*/ 38100 w 818762"/>
              <a:gd name="connsiteY16" fmla="*/ 470877 h 578576"/>
              <a:gd name="connsiteX17" fmla="*/ 38100 w 818762"/>
              <a:gd name="connsiteY17" fmla="*/ 498817 h 578576"/>
              <a:gd name="connsiteX18" fmla="*/ 55880 w 818762"/>
              <a:gd name="connsiteY18" fmla="*/ 521677 h 578576"/>
              <a:gd name="connsiteX19" fmla="*/ 71120 w 818762"/>
              <a:gd name="connsiteY19" fmla="*/ 531837 h 578576"/>
              <a:gd name="connsiteX20" fmla="*/ 73660 w 818762"/>
              <a:gd name="connsiteY20" fmla="*/ 549617 h 578576"/>
              <a:gd name="connsiteX21" fmla="*/ 93980 w 818762"/>
              <a:gd name="connsiteY21" fmla="*/ 562317 h 578576"/>
              <a:gd name="connsiteX22" fmla="*/ 111760 w 818762"/>
              <a:gd name="connsiteY22" fmla="*/ 572477 h 578576"/>
              <a:gd name="connsiteX23" fmla="*/ 144780 w 818762"/>
              <a:gd name="connsiteY23" fmla="*/ 577557 h 578576"/>
              <a:gd name="connsiteX24" fmla="*/ 170180 w 818762"/>
              <a:gd name="connsiteY24" fmla="*/ 552157 h 578576"/>
              <a:gd name="connsiteX25" fmla="*/ 208280 w 818762"/>
              <a:gd name="connsiteY25" fmla="*/ 552157 h 578576"/>
              <a:gd name="connsiteX26" fmla="*/ 233680 w 818762"/>
              <a:gd name="connsiteY26" fmla="*/ 534377 h 578576"/>
              <a:gd name="connsiteX27" fmla="*/ 243840 w 818762"/>
              <a:gd name="connsiteY27" fmla="*/ 503897 h 578576"/>
              <a:gd name="connsiteX28" fmla="*/ 248920 w 818762"/>
              <a:gd name="connsiteY28" fmla="*/ 468337 h 578576"/>
              <a:gd name="connsiteX29" fmla="*/ 248920 w 818762"/>
              <a:gd name="connsiteY29" fmla="*/ 442937 h 578576"/>
              <a:gd name="connsiteX30" fmla="*/ 256540 w 818762"/>
              <a:gd name="connsiteY30" fmla="*/ 437857 h 578576"/>
              <a:gd name="connsiteX31" fmla="*/ 269240 w 818762"/>
              <a:gd name="connsiteY31" fmla="*/ 404837 h 578576"/>
              <a:gd name="connsiteX32" fmla="*/ 284480 w 818762"/>
              <a:gd name="connsiteY32" fmla="*/ 379437 h 578576"/>
              <a:gd name="connsiteX33" fmla="*/ 297180 w 818762"/>
              <a:gd name="connsiteY33" fmla="*/ 356577 h 578576"/>
              <a:gd name="connsiteX34" fmla="*/ 330200 w 818762"/>
              <a:gd name="connsiteY34" fmla="*/ 328637 h 578576"/>
              <a:gd name="connsiteX35" fmla="*/ 378460 w 818762"/>
              <a:gd name="connsiteY35" fmla="*/ 313397 h 578576"/>
              <a:gd name="connsiteX36" fmla="*/ 403860 w 818762"/>
              <a:gd name="connsiteY36" fmla="*/ 338797 h 578576"/>
              <a:gd name="connsiteX37" fmla="*/ 436880 w 818762"/>
              <a:gd name="connsiteY37" fmla="*/ 351497 h 578576"/>
              <a:gd name="connsiteX38" fmla="*/ 480060 w 818762"/>
              <a:gd name="connsiteY38" fmla="*/ 331177 h 578576"/>
              <a:gd name="connsiteX39" fmla="*/ 513080 w 818762"/>
              <a:gd name="connsiteY39" fmla="*/ 326097 h 578576"/>
              <a:gd name="connsiteX40" fmla="*/ 543560 w 818762"/>
              <a:gd name="connsiteY40" fmla="*/ 313397 h 578576"/>
              <a:gd name="connsiteX41" fmla="*/ 571500 w 818762"/>
              <a:gd name="connsiteY41" fmla="*/ 310857 h 578576"/>
              <a:gd name="connsiteX42" fmla="*/ 607060 w 818762"/>
              <a:gd name="connsiteY42" fmla="*/ 272757 h 578576"/>
              <a:gd name="connsiteX43" fmla="*/ 637540 w 818762"/>
              <a:gd name="connsiteY43" fmla="*/ 249897 h 578576"/>
              <a:gd name="connsiteX44" fmla="*/ 670560 w 818762"/>
              <a:gd name="connsiteY44" fmla="*/ 232117 h 578576"/>
              <a:gd name="connsiteX45" fmla="*/ 698500 w 818762"/>
              <a:gd name="connsiteY45" fmla="*/ 199097 h 578576"/>
              <a:gd name="connsiteX46" fmla="*/ 726440 w 818762"/>
              <a:gd name="connsiteY46" fmla="*/ 150837 h 578576"/>
              <a:gd name="connsiteX47" fmla="*/ 751840 w 818762"/>
              <a:gd name="connsiteY47" fmla="*/ 117817 h 578576"/>
              <a:gd name="connsiteX48" fmla="*/ 772160 w 818762"/>
              <a:gd name="connsiteY48" fmla="*/ 92417 h 578576"/>
              <a:gd name="connsiteX49" fmla="*/ 800100 w 818762"/>
              <a:gd name="connsiteY49" fmla="*/ 67017 h 578576"/>
              <a:gd name="connsiteX50" fmla="*/ 817880 w 818762"/>
              <a:gd name="connsiteY50" fmla="*/ 36537 h 578576"/>
              <a:gd name="connsiteX51" fmla="*/ 812800 w 818762"/>
              <a:gd name="connsiteY51" fmla="*/ 11137 h 578576"/>
              <a:gd name="connsiteX52" fmla="*/ 784860 w 818762"/>
              <a:gd name="connsiteY52" fmla="*/ 977 h 578576"/>
              <a:gd name="connsiteX53" fmla="*/ 754380 w 818762"/>
              <a:gd name="connsiteY53" fmla="*/ 977 h 578576"/>
              <a:gd name="connsiteX54" fmla="*/ 736600 w 818762"/>
              <a:gd name="connsiteY54" fmla="*/ 6057 h 578576"/>
              <a:gd name="connsiteX55" fmla="*/ 718820 w 818762"/>
              <a:gd name="connsiteY55" fmla="*/ 26377 h 578576"/>
              <a:gd name="connsiteX56" fmla="*/ 688340 w 818762"/>
              <a:gd name="connsiteY56" fmla="*/ 51777 h 578576"/>
              <a:gd name="connsiteX57" fmla="*/ 655320 w 818762"/>
              <a:gd name="connsiteY57" fmla="*/ 74637 h 578576"/>
              <a:gd name="connsiteX58" fmla="*/ 627380 w 818762"/>
              <a:gd name="connsiteY58" fmla="*/ 89877 h 578576"/>
              <a:gd name="connsiteX59" fmla="*/ 584200 w 818762"/>
              <a:gd name="connsiteY59" fmla="*/ 107657 h 578576"/>
              <a:gd name="connsiteX60" fmla="*/ 563880 w 818762"/>
              <a:gd name="connsiteY60" fmla="*/ 133057 h 578576"/>
              <a:gd name="connsiteX61" fmla="*/ 541020 w 818762"/>
              <a:gd name="connsiteY61" fmla="*/ 145757 h 578576"/>
              <a:gd name="connsiteX62" fmla="*/ 505460 w 818762"/>
              <a:gd name="connsiteY62" fmla="*/ 153377 h 578576"/>
              <a:gd name="connsiteX63" fmla="*/ 472440 w 818762"/>
              <a:gd name="connsiteY63" fmla="*/ 163537 h 578576"/>
              <a:gd name="connsiteX64" fmla="*/ 429260 w 818762"/>
              <a:gd name="connsiteY64" fmla="*/ 160997 h 578576"/>
              <a:gd name="connsiteX65" fmla="*/ 401320 w 818762"/>
              <a:gd name="connsiteY65" fmla="*/ 171157 h 578576"/>
              <a:gd name="connsiteX66" fmla="*/ 360680 w 818762"/>
              <a:gd name="connsiteY66" fmla="*/ 181317 h 578576"/>
              <a:gd name="connsiteX67" fmla="*/ 322580 w 818762"/>
              <a:gd name="connsiteY67" fmla="*/ 194017 h 578576"/>
              <a:gd name="connsiteX68" fmla="*/ 292100 w 818762"/>
              <a:gd name="connsiteY68" fmla="*/ 199097 h 578576"/>
              <a:gd name="connsiteX69" fmla="*/ 251460 w 818762"/>
              <a:gd name="connsiteY69" fmla="*/ 194017 h 578576"/>
              <a:gd name="connsiteX70" fmla="*/ 213360 w 818762"/>
              <a:gd name="connsiteY70" fmla="*/ 214337 h 578576"/>
              <a:gd name="connsiteX71" fmla="*/ 154940 w 818762"/>
              <a:gd name="connsiteY71" fmla="*/ 221957 h 57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818762" h="578576">
                <a:moveTo>
                  <a:pt x="154940" y="221957"/>
                </a:moveTo>
                <a:cubicBezTo>
                  <a:pt x="135467" y="219417"/>
                  <a:pt x="111760" y="199097"/>
                  <a:pt x="96520" y="199097"/>
                </a:cubicBezTo>
                <a:cubicBezTo>
                  <a:pt x="81280" y="199097"/>
                  <a:pt x="72390" y="213914"/>
                  <a:pt x="63500" y="221957"/>
                </a:cubicBezTo>
                <a:cubicBezTo>
                  <a:pt x="54610" y="230000"/>
                  <a:pt x="46990" y="240160"/>
                  <a:pt x="43180" y="247357"/>
                </a:cubicBezTo>
                <a:cubicBezTo>
                  <a:pt x="39370" y="254554"/>
                  <a:pt x="44027" y="259634"/>
                  <a:pt x="40640" y="265137"/>
                </a:cubicBezTo>
                <a:cubicBezTo>
                  <a:pt x="37253" y="270640"/>
                  <a:pt x="26247" y="273604"/>
                  <a:pt x="22860" y="280377"/>
                </a:cubicBezTo>
                <a:cubicBezTo>
                  <a:pt x="19473" y="287150"/>
                  <a:pt x="20743" y="298580"/>
                  <a:pt x="20320" y="305777"/>
                </a:cubicBezTo>
                <a:cubicBezTo>
                  <a:pt x="19897" y="312974"/>
                  <a:pt x="22437" y="318054"/>
                  <a:pt x="20320" y="323557"/>
                </a:cubicBezTo>
                <a:cubicBezTo>
                  <a:pt x="18203" y="329060"/>
                  <a:pt x="11007" y="332447"/>
                  <a:pt x="7620" y="338797"/>
                </a:cubicBezTo>
                <a:cubicBezTo>
                  <a:pt x="4233" y="345147"/>
                  <a:pt x="0" y="354884"/>
                  <a:pt x="0" y="361657"/>
                </a:cubicBezTo>
                <a:cubicBezTo>
                  <a:pt x="0" y="368430"/>
                  <a:pt x="4657" y="374780"/>
                  <a:pt x="7620" y="379437"/>
                </a:cubicBezTo>
                <a:cubicBezTo>
                  <a:pt x="10583" y="384094"/>
                  <a:pt x="17357" y="384517"/>
                  <a:pt x="17780" y="389597"/>
                </a:cubicBezTo>
                <a:cubicBezTo>
                  <a:pt x="18203" y="394677"/>
                  <a:pt x="11007" y="403144"/>
                  <a:pt x="10160" y="409917"/>
                </a:cubicBezTo>
                <a:lnTo>
                  <a:pt x="12700" y="430237"/>
                </a:lnTo>
                <a:cubicBezTo>
                  <a:pt x="15240" y="435740"/>
                  <a:pt x="23283" y="437857"/>
                  <a:pt x="25400" y="442937"/>
                </a:cubicBezTo>
                <a:cubicBezTo>
                  <a:pt x="27517" y="448017"/>
                  <a:pt x="23283" y="456060"/>
                  <a:pt x="25400" y="460717"/>
                </a:cubicBezTo>
                <a:cubicBezTo>
                  <a:pt x="27517" y="465374"/>
                  <a:pt x="35983" y="464527"/>
                  <a:pt x="38100" y="470877"/>
                </a:cubicBezTo>
                <a:cubicBezTo>
                  <a:pt x="40217" y="477227"/>
                  <a:pt x="35137" y="490350"/>
                  <a:pt x="38100" y="498817"/>
                </a:cubicBezTo>
                <a:cubicBezTo>
                  <a:pt x="41063" y="507284"/>
                  <a:pt x="50377" y="516174"/>
                  <a:pt x="55880" y="521677"/>
                </a:cubicBezTo>
                <a:cubicBezTo>
                  <a:pt x="61383" y="527180"/>
                  <a:pt x="68157" y="527180"/>
                  <a:pt x="71120" y="531837"/>
                </a:cubicBezTo>
                <a:cubicBezTo>
                  <a:pt x="74083" y="536494"/>
                  <a:pt x="69850" y="544537"/>
                  <a:pt x="73660" y="549617"/>
                </a:cubicBezTo>
                <a:cubicBezTo>
                  <a:pt x="77470" y="554697"/>
                  <a:pt x="87630" y="558507"/>
                  <a:pt x="93980" y="562317"/>
                </a:cubicBezTo>
                <a:cubicBezTo>
                  <a:pt x="100330" y="566127"/>
                  <a:pt x="103293" y="569937"/>
                  <a:pt x="111760" y="572477"/>
                </a:cubicBezTo>
                <a:cubicBezTo>
                  <a:pt x="120227" y="575017"/>
                  <a:pt x="135043" y="580944"/>
                  <a:pt x="144780" y="577557"/>
                </a:cubicBezTo>
                <a:cubicBezTo>
                  <a:pt x="154517" y="574170"/>
                  <a:pt x="159597" y="556390"/>
                  <a:pt x="170180" y="552157"/>
                </a:cubicBezTo>
                <a:cubicBezTo>
                  <a:pt x="180763" y="547924"/>
                  <a:pt x="197697" y="555120"/>
                  <a:pt x="208280" y="552157"/>
                </a:cubicBezTo>
                <a:cubicBezTo>
                  <a:pt x="218863" y="549194"/>
                  <a:pt x="227753" y="542420"/>
                  <a:pt x="233680" y="534377"/>
                </a:cubicBezTo>
                <a:cubicBezTo>
                  <a:pt x="239607" y="526334"/>
                  <a:pt x="241300" y="514904"/>
                  <a:pt x="243840" y="503897"/>
                </a:cubicBezTo>
                <a:cubicBezTo>
                  <a:pt x="246380" y="492890"/>
                  <a:pt x="248073" y="478497"/>
                  <a:pt x="248920" y="468337"/>
                </a:cubicBezTo>
                <a:cubicBezTo>
                  <a:pt x="249767" y="458177"/>
                  <a:pt x="248920" y="442937"/>
                  <a:pt x="248920" y="442937"/>
                </a:cubicBezTo>
                <a:cubicBezTo>
                  <a:pt x="250190" y="437857"/>
                  <a:pt x="253153" y="444207"/>
                  <a:pt x="256540" y="437857"/>
                </a:cubicBezTo>
                <a:cubicBezTo>
                  <a:pt x="259927" y="431507"/>
                  <a:pt x="264583" y="414574"/>
                  <a:pt x="269240" y="404837"/>
                </a:cubicBezTo>
                <a:cubicBezTo>
                  <a:pt x="273897" y="395100"/>
                  <a:pt x="279823" y="387480"/>
                  <a:pt x="284480" y="379437"/>
                </a:cubicBezTo>
                <a:cubicBezTo>
                  <a:pt x="289137" y="371394"/>
                  <a:pt x="289560" y="365044"/>
                  <a:pt x="297180" y="356577"/>
                </a:cubicBezTo>
                <a:cubicBezTo>
                  <a:pt x="304800" y="348110"/>
                  <a:pt x="316653" y="335834"/>
                  <a:pt x="330200" y="328637"/>
                </a:cubicBezTo>
                <a:cubicBezTo>
                  <a:pt x="343747" y="321440"/>
                  <a:pt x="366183" y="311704"/>
                  <a:pt x="378460" y="313397"/>
                </a:cubicBezTo>
                <a:cubicBezTo>
                  <a:pt x="390737" y="315090"/>
                  <a:pt x="394123" y="332447"/>
                  <a:pt x="403860" y="338797"/>
                </a:cubicBezTo>
                <a:cubicBezTo>
                  <a:pt x="413597" y="345147"/>
                  <a:pt x="424180" y="352767"/>
                  <a:pt x="436880" y="351497"/>
                </a:cubicBezTo>
                <a:cubicBezTo>
                  <a:pt x="449580" y="350227"/>
                  <a:pt x="467360" y="335410"/>
                  <a:pt x="480060" y="331177"/>
                </a:cubicBezTo>
                <a:cubicBezTo>
                  <a:pt x="492760" y="326944"/>
                  <a:pt x="502497" y="329060"/>
                  <a:pt x="513080" y="326097"/>
                </a:cubicBezTo>
                <a:cubicBezTo>
                  <a:pt x="523663" y="323134"/>
                  <a:pt x="533823" y="315937"/>
                  <a:pt x="543560" y="313397"/>
                </a:cubicBezTo>
                <a:cubicBezTo>
                  <a:pt x="553297" y="310857"/>
                  <a:pt x="560917" y="317630"/>
                  <a:pt x="571500" y="310857"/>
                </a:cubicBezTo>
                <a:cubicBezTo>
                  <a:pt x="582083" y="304084"/>
                  <a:pt x="596053" y="282917"/>
                  <a:pt x="607060" y="272757"/>
                </a:cubicBezTo>
                <a:cubicBezTo>
                  <a:pt x="618067" y="262597"/>
                  <a:pt x="626957" y="256670"/>
                  <a:pt x="637540" y="249897"/>
                </a:cubicBezTo>
                <a:cubicBezTo>
                  <a:pt x="648123" y="243124"/>
                  <a:pt x="660400" y="240584"/>
                  <a:pt x="670560" y="232117"/>
                </a:cubicBezTo>
                <a:cubicBezTo>
                  <a:pt x="680720" y="223650"/>
                  <a:pt x="689187" y="212644"/>
                  <a:pt x="698500" y="199097"/>
                </a:cubicBezTo>
                <a:cubicBezTo>
                  <a:pt x="707813" y="185550"/>
                  <a:pt x="717550" y="164384"/>
                  <a:pt x="726440" y="150837"/>
                </a:cubicBezTo>
                <a:cubicBezTo>
                  <a:pt x="735330" y="137290"/>
                  <a:pt x="744220" y="127554"/>
                  <a:pt x="751840" y="117817"/>
                </a:cubicBezTo>
                <a:cubicBezTo>
                  <a:pt x="759460" y="108080"/>
                  <a:pt x="764117" y="100884"/>
                  <a:pt x="772160" y="92417"/>
                </a:cubicBezTo>
                <a:cubicBezTo>
                  <a:pt x="780203" y="83950"/>
                  <a:pt x="792480" y="76330"/>
                  <a:pt x="800100" y="67017"/>
                </a:cubicBezTo>
                <a:cubicBezTo>
                  <a:pt x="807720" y="57704"/>
                  <a:pt x="815763" y="45850"/>
                  <a:pt x="817880" y="36537"/>
                </a:cubicBezTo>
                <a:cubicBezTo>
                  <a:pt x="819997" y="27224"/>
                  <a:pt x="818303" y="17064"/>
                  <a:pt x="812800" y="11137"/>
                </a:cubicBezTo>
                <a:cubicBezTo>
                  <a:pt x="807297" y="5210"/>
                  <a:pt x="794597" y="2670"/>
                  <a:pt x="784860" y="977"/>
                </a:cubicBezTo>
                <a:cubicBezTo>
                  <a:pt x="775123" y="-716"/>
                  <a:pt x="762423" y="130"/>
                  <a:pt x="754380" y="977"/>
                </a:cubicBezTo>
                <a:cubicBezTo>
                  <a:pt x="746337" y="1824"/>
                  <a:pt x="742527" y="1824"/>
                  <a:pt x="736600" y="6057"/>
                </a:cubicBezTo>
                <a:cubicBezTo>
                  <a:pt x="730673" y="10290"/>
                  <a:pt x="726863" y="18757"/>
                  <a:pt x="718820" y="26377"/>
                </a:cubicBezTo>
                <a:cubicBezTo>
                  <a:pt x="710777" y="33997"/>
                  <a:pt x="698923" y="43734"/>
                  <a:pt x="688340" y="51777"/>
                </a:cubicBezTo>
                <a:cubicBezTo>
                  <a:pt x="677757" y="59820"/>
                  <a:pt x="665480" y="68287"/>
                  <a:pt x="655320" y="74637"/>
                </a:cubicBezTo>
                <a:cubicBezTo>
                  <a:pt x="645160" y="80987"/>
                  <a:pt x="639233" y="84374"/>
                  <a:pt x="627380" y="89877"/>
                </a:cubicBezTo>
                <a:cubicBezTo>
                  <a:pt x="615527" y="95380"/>
                  <a:pt x="594783" y="100460"/>
                  <a:pt x="584200" y="107657"/>
                </a:cubicBezTo>
                <a:cubicBezTo>
                  <a:pt x="573617" y="114854"/>
                  <a:pt x="571077" y="126707"/>
                  <a:pt x="563880" y="133057"/>
                </a:cubicBezTo>
                <a:cubicBezTo>
                  <a:pt x="556683" y="139407"/>
                  <a:pt x="550757" y="142370"/>
                  <a:pt x="541020" y="145757"/>
                </a:cubicBezTo>
                <a:cubicBezTo>
                  <a:pt x="531283" y="149144"/>
                  <a:pt x="516890" y="150414"/>
                  <a:pt x="505460" y="153377"/>
                </a:cubicBezTo>
                <a:cubicBezTo>
                  <a:pt x="494030" y="156340"/>
                  <a:pt x="485140" y="162267"/>
                  <a:pt x="472440" y="163537"/>
                </a:cubicBezTo>
                <a:cubicBezTo>
                  <a:pt x="459740" y="164807"/>
                  <a:pt x="441113" y="159727"/>
                  <a:pt x="429260" y="160997"/>
                </a:cubicBezTo>
                <a:cubicBezTo>
                  <a:pt x="417407" y="162267"/>
                  <a:pt x="412750" y="167770"/>
                  <a:pt x="401320" y="171157"/>
                </a:cubicBezTo>
                <a:cubicBezTo>
                  <a:pt x="389890" y="174544"/>
                  <a:pt x="373803" y="177507"/>
                  <a:pt x="360680" y="181317"/>
                </a:cubicBezTo>
                <a:cubicBezTo>
                  <a:pt x="347557" y="185127"/>
                  <a:pt x="334010" y="191054"/>
                  <a:pt x="322580" y="194017"/>
                </a:cubicBezTo>
                <a:cubicBezTo>
                  <a:pt x="311150" y="196980"/>
                  <a:pt x="303953" y="199097"/>
                  <a:pt x="292100" y="199097"/>
                </a:cubicBezTo>
                <a:cubicBezTo>
                  <a:pt x="280247" y="199097"/>
                  <a:pt x="264583" y="191477"/>
                  <a:pt x="251460" y="194017"/>
                </a:cubicBezTo>
                <a:cubicBezTo>
                  <a:pt x="238337" y="196557"/>
                  <a:pt x="228177" y="210104"/>
                  <a:pt x="213360" y="214337"/>
                </a:cubicBezTo>
                <a:cubicBezTo>
                  <a:pt x="198543" y="218570"/>
                  <a:pt x="174413" y="224497"/>
                  <a:pt x="154940" y="22195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1"/>
          </a:p>
        </p:txBody>
      </p:sp>
      <p:sp>
        <p:nvSpPr>
          <p:cNvPr id="87" name="Flèche courbée vers le bas 86"/>
          <p:cNvSpPr/>
          <p:nvPr/>
        </p:nvSpPr>
        <p:spPr>
          <a:xfrm rot="877668">
            <a:off x="1397349" y="535154"/>
            <a:ext cx="2555355" cy="522906"/>
          </a:xfrm>
          <a:prstGeom prst="curvedDownArrow">
            <a:avLst>
              <a:gd name="adj1" fmla="val 20537"/>
              <a:gd name="adj2" fmla="val 109693"/>
              <a:gd name="adj3" fmla="val 5878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288841" y="1634535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Pancréas </a:t>
            </a: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 rot="16200000" flipV="1">
            <a:off x="561318" y="632561"/>
            <a:ext cx="607925" cy="262945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2">
                <a:lumMod val="90000"/>
              </a:schemeClr>
            </a:solidFill>
          </a:ln>
          <a:scene3d>
            <a:camera prst="isometricTopUp">
              <a:rot lat="20436269" lon="10089772" rev="9727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8" name="Groupe 27"/>
          <p:cNvGrpSpPr/>
          <p:nvPr/>
        </p:nvGrpSpPr>
        <p:grpSpPr>
          <a:xfrm>
            <a:off x="3350027" y="1385287"/>
            <a:ext cx="442912" cy="557214"/>
            <a:chOff x="5774531" y="2790826"/>
            <a:chExt cx="442912" cy="557214"/>
          </a:xfrm>
        </p:grpSpPr>
        <p:sp>
          <p:nvSpPr>
            <p:cNvPr id="31" name="Forme libre 30"/>
            <p:cNvSpPr/>
            <p:nvPr/>
          </p:nvSpPr>
          <p:spPr>
            <a:xfrm>
              <a:off x="5774531" y="2790826"/>
              <a:ext cx="442912" cy="457200"/>
            </a:xfrm>
            <a:custGeom>
              <a:avLst/>
              <a:gdLst>
                <a:gd name="connsiteX0" fmla="*/ 0 w 442912"/>
                <a:gd name="connsiteY0" fmla="*/ 0 h 464344"/>
                <a:gd name="connsiteX1" fmla="*/ 7144 w 442912"/>
                <a:gd name="connsiteY1" fmla="*/ 435769 h 464344"/>
                <a:gd name="connsiteX2" fmla="*/ 33337 w 442912"/>
                <a:gd name="connsiteY2" fmla="*/ 464344 h 464344"/>
                <a:gd name="connsiteX3" fmla="*/ 409575 w 442912"/>
                <a:gd name="connsiteY3" fmla="*/ 459581 h 464344"/>
                <a:gd name="connsiteX4" fmla="*/ 431006 w 442912"/>
                <a:gd name="connsiteY4" fmla="*/ 440531 h 464344"/>
                <a:gd name="connsiteX5" fmla="*/ 442912 w 442912"/>
                <a:gd name="connsiteY5" fmla="*/ 7144 h 464344"/>
                <a:gd name="connsiteX6" fmla="*/ 0 w 442912"/>
                <a:gd name="connsiteY6" fmla="*/ 0 h 464344"/>
                <a:gd name="connsiteX0" fmla="*/ 0 w 442912"/>
                <a:gd name="connsiteY0" fmla="*/ 2381 h 457200"/>
                <a:gd name="connsiteX1" fmla="*/ 7144 w 442912"/>
                <a:gd name="connsiteY1" fmla="*/ 428625 h 457200"/>
                <a:gd name="connsiteX2" fmla="*/ 33337 w 442912"/>
                <a:gd name="connsiteY2" fmla="*/ 457200 h 457200"/>
                <a:gd name="connsiteX3" fmla="*/ 409575 w 442912"/>
                <a:gd name="connsiteY3" fmla="*/ 452437 h 457200"/>
                <a:gd name="connsiteX4" fmla="*/ 431006 w 442912"/>
                <a:gd name="connsiteY4" fmla="*/ 433387 h 457200"/>
                <a:gd name="connsiteX5" fmla="*/ 442912 w 442912"/>
                <a:gd name="connsiteY5" fmla="*/ 0 h 457200"/>
                <a:gd name="connsiteX6" fmla="*/ 0 w 442912"/>
                <a:gd name="connsiteY6" fmla="*/ 2381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912" h="457200">
                  <a:moveTo>
                    <a:pt x="0" y="2381"/>
                  </a:moveTo>
                  <a:lnTo>
                    <a:pt x="7144" y="428625"/>
                  </a:lnTo>
                  <a:lnTo>
                    <a:pt x="33337" y="457200"/>
                  </a:lnTo>
                  <a:lnTo>
                    <a:pt x="409575" y="452437"/>
                  </a:lnTo>
                  <a:lnTo>
                    <a:pt x="431006" y="433387"/>
                  </a:lnTo>
                  <a:lnTo>
                    <a:pt x="442912" y="0"/>
                  </a:lnTo>
                  <a:lnTo>
                    <a:pt x="0" y="2381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5878113" y="3278983"/>
              <a:ext cx="252000" cy="69057"/>
            </a:xfrm>
            <a:custGeom>
              <a:avLst/>
              <a:gdLst>
                <a:gd name="connsiteX0" fmla="*/ 0 w 264318"/>
                <a:gd name="connsiteY0" fmla="*/ 0 h 69057"/>
                <a:gd name="connsiteX1" fmla="*/ 28575 w 264318"/>
                <a:gd name="connsiteY1" fmla="*/ 69057 h 69057"/>
                <a:gd name="connsiteX2" fmla="*/ 240506 w 264318"/>
                <a:gd name="connsiteY2" fmla="*/ 66675 h 69057"/>
                <a:gd name="connsiteX3" fmla="*/ 264318 w 264318"/>
                <a:gd name="connsiteY3" fmla="*/ 38100 h 69057"/>
                <a:gd name="connsiteX4" fmla="*/ 264318 w 264318"/>
                <a:gd name="connsiteY4" fmla="*/ 0 h 69057"/>
                <a:gd name="connsiteX5" fmla="*/ 0 w 264318"/>
                <a:gd name="connsiteY5" fmla="*/ 0 h 69057"/>
                <a:gd name="connsiteX0" fmla="*/ 0 w 264318"/>
                <a:gd name="connsiteY0" fmla="*/ 0 h 69057"/>
                <a:gd name="connsiteX1" fmla="*/ 30956 w 264318"/>
                <a:gd name="connsiteY1" fmla="*/ 69057 h 69057"/>
                <a:gd name="connsiteX2" fmla="*/ 240506 w 264318"/>
                <a:gd name="connsiteY2" fmla="*/ 66675 h 69057"/>
                <a:gd name="connsiteX3" fmla="*/ 264318 w 264318"/>
                <a:gd name="connsiteY3" fmla="*/ 38100 h 69057"/>
                <a:gd name="connsiteX4" fmla="*/ 264318 w 264318"/>
                <a:gd name="connsiteY4" fmla="*/ 0 h 69057"/>
                <a:gd name="connsiteX5" fmla="*/ 0 w 264318"/>
                <a:gd name="connsiteY5" fmla="*/ 0 h 69057"/>
                <a:gd name="connsiteX0" fmla="*/ 0 w 264318"/>
                <a:gd name="connsiteY0" fmla="*/ 0 h 69057"/>
                <a:gd name="connsiteX1" fmla="*/ 30956 w 264318"/>
                <a:gd name="connsiteY1" fmla="*/ 69057 h 69057"/>
                <a:gd name="connsiteX2" fmla="*/ 240506 w 264318"/>
                <a:gd name="connsiteY2" fmla="*/ 66675 h 69057"/>
                <a:gd name="connsiteX3" fmla="*/ 264318 w 264318"/>
                <a:gd name="connsiteY3" fmla="*/ 38100 h 69057"/>
                <a:gd name="connsiteX4" fmla="*/ 264318 w 264318"/>
                <a:gd name="connsiteY4" fmla="*/ 0 h 69057"/>
                <a:gd name="connsiteX5" fmla="*/ 0 w 264318"/>
                <a:gd name="connsiteY5" fmla="*/ 0 h 69057"/>
                <a:gd name="connsiteX0" fmla="*/ 0 w 264318"/>
                <a:gd name="connsiteY0" fmla="*/ 0 h 69057"/>
                <a:gd name="connsiteX1" fmla="*/ 30956 w 264318"/>
                <a:gd name="connsiteY1" fmla="*/ 69057 h 69057"/>
                <a:gd name="connsiteX2" fmla="*/ 240506 w 264318"/>
                <a:gd name="connsiteY2" fmla="*/ 66675 h 69057"/>
                <a:gd name="connsiteX3" fmla="*/ 252412 w 264318"/>
                <a:gd name="connsiteY3" fmla="*/ 30957 h 69057"/>
                <a:gd name="connsiteX4" fmla="*/ 264318 w 264318"/>
                <a:gd name="connsiteY4" fmla="*/ 0 h 69057"/>
                <a:gd name="connsiteX5" fmla="*/ 0 w 264318"/>
                <a:gd name="connsiteY5" fmla="*/ 0 h 69057"/>
                <a:gd name="connsiteX0" fmla="*/ 0 w 264318"/>
                <a:gd name="connsiteY0" fmla="*/ 0 h 69057"/>
                <a:gd name="connsiteX1" fmla="*/ 30956 w 264318"/>
                <a:gd name="connsiteY1" fmla="*/ 69057 h 69057"/>
                <a:gd name="connsiteX2" fmla="*/ 240506 w 264318"/>
                <a:gd name="connsiteY2" fmla="*/ 66675 h 69057"/>
                <a:gd name="connsiteX3" fmla="*/ 240506 w 264318"/>
                <a:gd name="connsiteY3" fmla="*/ 28575 h 69057"/>
                <a:gd name="connsiteX4" fmla="*/ 264318 w 264318"/>
                <a:gd name="connsiteY4" fmla="*/ 0 h 69057"/>
                <a:gd name="connsiteX5" fmla="*/ 0 w 264318"/>
                <a:gd name="connsiteY5" fmla="*/ 0 h 69057"/>
                <a:gd name="connsiteX0" fmla="*/ 0 w 264318"/>
                <a:gd name="connsiteY0" fmla="*/ 0 h 69057"/>
                <a:gd name="connsiteX1" fmla="*/ 30956 w 264318"/>
                <a:gd name="connsiteY1" fmla="*/ 69057 h 69057"/>
                <a:gd name="connsiteX2" fmla="*/ 240506 w 264318"/>
                <a:gd name="connsiteY2" fmla="*/ 66675 h 69057"/>
                <a:gd name="connsiteX3" fmla="*/ 247650 w 264318"/>
                <a:gd name="connsiteY3" fmla="*/ 35719 h 69057"/>
                <a:gd name="connsiteX4" fmla="*/ 264318 w 264318"/>
                <a:gd name="connsiteY4" fmla="*/ 0 h 69057"/>
                <a:gd name="connsiteX5" fmla="*/ 0 w 264318"/>
                <a:gd name="connsiteY5" fmla="*/ 0 h 6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318" h="69057">
                  <a:moveTo>
                    <a:pt x="0" y="0"/>
                  </a:moveTo>
                  <a:cubicBezTo>
                    <a:pt x="10319" y="23019"/>
                    <a:pt x="30162" y="26988"/>
                    <a:pt x="30956" y="69057"/>
                  </a:cubicBezTo>
                  <a:lnTo>
                    <a:pt x="240506" y="66675"/>
                  </a:lnTo>
                  <a:lnTo>
                    <a:pt x="247650" y="35719"/>
                  </a:lnTo>
                  <a:lnTo>
                    <a:pt x="26431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5873351" y="3243262"/>
              <a:ext cx="264319" cy="35719"/>
            </a:xfrm>
            <a:custGeom>
              <a:avLst/>
              <a:gdLst>
                <a:gd name="connsiteX0" fmla="*/ 0 w 264319"/>
                <a:gd name="connsiteY0" fmla="*/ 0 h 47625"/>
                <a:gd name="connsiteX1" fmla="*/ 4763 w 264319"/>
                <a:gd name="connsiteY1" fmla="*/ 45244 h 47625"/>
                <a:gd name="connsiteX2" fmla="*/ 261938 w 264319"/>
                <a:gd name="connsiteY2" fmla="*/ 47625 h 47625"/>
                <a:gd name="connsiteX3" fmla="*/ 264319 w 264319"/>
                <a:gd name="connsiteY3" fmla="*/ 14288 h 47625"/>
                <a:gd name="connsiteX4" fmla="*/ 0 w 264319"/>
                <a:gd name="connsiteY4" fmla="*/ 0 h 47625"/>
                <a:gd name="connsiteX0" fmla="*/ 0 w 264319"/>
                <a:gd name="connsiteY0" fmla="*/ 0 h 35719"/>
                <a:gd name="connsiteX1" fmla="*/ 4763 w 264319"/>
                <a:gd name="connsiteY1" fmla="*/ 33338 h 35719"/>
                <a:gd name="connsiteX2" fmla="*/ 261938 w 264319"/>
                <a:gd name="connsiteY2" fmla="*/ 35719 h 35719"/>
                <a:gd name="connsiteX3" fmla="*/ 264319 w 264319"/>
                <a:gd name="connsiteY3" fmla="*/ 2382 h 35719"/>
                <a:gd name="connsiteX4" fmla="*/ 0 w 264319"/>
                <a:gd name="connsiteY4" fmla="*/ 0 h 35719"/>
                <a:gd name="connsiteX0" fmla="*/ 0 w 264319"/>
                <a:gd name="connsiteY0" fmla="*/ 0 h 38101"/>
                <a:gd name="connsiteX1" fmla="*/ 4763 w 264319"/>
                <a:gd name="connsiteY1" fmla="*/ 38101 h 38101"/>
                <a:gd name="connsiteX2" fmla="*/ 261938 w 264319"/>
                <a:gd name="connsiteY2" fmla="*/ 35719 h 38101"/>
                <a:gd name="connsiteX3" fmla="*/ 264319 w 264319"/>
                <a:gd name="connsiteY3" fmla="*/ 2382 h 38101"/>
                <a:gd name="connsiteX4" fmla="*/ 0 w 264319"/>
                <a:gd name="connsiteY4" fmla="*/ 0 h 38101"/>
                <a:gd name="connsiteX0" fmla="*/ 0 w 264319"/>
                <a:gd name="connsiteY0" fmla="*/ 0 h 35719"/>
                <a:gd name="connsiteX1" fmla="*/ 1 w 264319"/>
                <a:gd name="connsiteY1" fmla="*/ 35719 h 35719"/>
                <a:gd name="connsiteX2" fmla="*/ 261938 w 264319"/>
                <a:gd name="connsiteY2" fmla="*/ 35719 h 35719"/>
                <a:gd name="connsiteX3" fmla="*/ 264319 w 264319"/>
                <a:gd name="connsiteY3" fmla="*/ 2382 h 35719"/>
                <a:gd name="connsiteX4" fmla="*/ 0 w 264319"/>
                <a:gd name="connsiteY4" fmla="*/ 0 h 35719"/>
                <a:gd name="connsiteX0" fmla="*/ 0 w 264319"/>
                <a:gd name="connsiteY0" fmla="*/ 0 h 35719"/>
                <a:gd name="connsiteX1" fmla="*/ 1 w 264319"/>
                <a:gd name="connsiteY1" fmla="*/ 35719 h 35719"/>
                <a:gd name="connsiteX2" fmla="*/ 261938 w 264319"/>
                <a:gd name="connsiteY2" fmla="*/ 35719 h 35719"/>
                <a:gd name="connsiteX3" fmla="*/ 264319 w 264319"/>
                <a:gd name="connsiteY3" fmla="*/ 0 h 35719"/>
                <a:gd name="connsiteX4" fmla="*/ 0 w 264319"/>
                <a:gd name="connsiteY4" fmla="*/ 0 h 3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19" h="35719">
                  <a:moveTo>
                    <a:pt x="0" y="0"/>
                  </a:moveTo>
                  <a:cubicBezTo>
                    <a:pt x="0" y="11906"/>
                    <a:pt x="1" y="23813"/>
                    <a:pt x="1" y="35719"/>
                  </a:cubicBezTo>
                  <a:lnTo>
                    <a:pt x="261938" y="35719"/>
                  </a:lnTo>
                  <a:lnTo>
                    <a:pt x="264319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906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14920</TotalTime>
  <Words>24</Words>
  <Application>Microsoft Office PowerPoint</Application>
  <PresentationFormat>Grand écran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Jean-Marie Ramirez</dc:creator>
  <cp:lastModifiedBy>Jean-Marie Ramirez</cp:lastModifiedBy>
  <cp:revision>70</cp:revision>
  <dcterms:created xsi:type="dcterms:W3CDTF">2017-02-15T10:04:40Z</dcterms:created>
  <dcterms:modified xsi:type="dcterms:W3CDTF">2018-08-27T15:59:38Z</dcterms:modified>
</cp:coreProperties>
</file>